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FC00FA1-2E92-4BAD-8E2B-3A88A58F959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11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33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97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95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28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8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1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01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6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3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68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FC00FA1-2E92-4BAD-8E2B-3A88A58F959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4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803354"/>
            <a:ext cx="7772400" cy="205464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Я и моя школа</a:t>
            </a:r>
            <a:endParaRPr lang="ru-RU" sz="44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&amp;Kcy;&amp;acy;&amp;rcy;&amp;tcy;&amp;icy;&amp;ncy;&amp;kcy;&amp;icy; &amp;pcy;&amp;ocy; &amp;zcy;&amp;acy;&amp;pcy;&amp;rcy;&amp;ocy;&amp;scy;&amp;ucy; &amp;kcy;&amp;acy;&amp;rcy;&amp;tcy;&amp;icy;&amp;ncy;&amp;kcy;&amp;acy; &amp;mcy;&amp;ocy;&amp;rcy;&amp;yacy;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90709" y="5035176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Познание мира. Урок </a:t>
            </a:r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1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9309" y="1090336"/>
            <a:ext cx="7772400" cy="2054645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школа</a:t>
            </a:r>
            <a:endParaRPr lang="ru-RU" sz="9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&amp;Kcy;&amp;acy;&amp;rcy;&amp;tcy;&amp;icy;&amp;ncy;&amp;kcy;&amp;icy; &amp;pcy;&amp;ocy; &amp;zcy;&amp;acy;&amp;pcy;&amp;rcy;&amp;ocy;&amp;scy;&amp;ucy; &amp;kcy;&amp;acy;&amp;rcy;&amp;tcy;&amp;icy;&amp;ncy;&amp;kcy;&amp;acy; &amp;mcy;&amp;ocy;&amp;rcy;&amp;yacy;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90709" y="5035176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Ассоциативный ряд 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9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7956" y="4877009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Задание 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AutoShape 2" descr="&amp;Kcy;&amp;acy;&amp;rcy;&amp;tcy;&amp;icy;&amp;ncy;&amp;kcy;&amp;icy; &amp;pcy;&amp;ocy; &amp;zcy;&amp;acy;&amp;pcy;&amp;rcy;&amp;ocy;&amp;scy;&amp;ucy; &amp;kcy;&amp;acy;&amp;rcy;&amp;tcy;&amp;icy;&amp;ncy;&amp;kcy;&amp;icy; &amp;lcy;&amp;yucy;&amp;dcy;&amp;iecy;&amp;jcy; &amp;rcy;&amp;acy;&amp;zcy;&amp;ncy;&amp;ocy;&amp;jcy; &amp;pcy;&amp;rcy;&amp;ocy;&amp;fcy;&amp;iecy;&amp;scy;&amp;scy;&amp;icy;&amp;icy;"/>
          <p:cNvSpPr>
            <a:spLocks noChangeAspect="1" noChangeArrowheads="1"/>
          </p:cNvSpPr>
          <p:nvPr/>
        </p:nvSpPr>
        <p:spPr bwMode="auto">
          <a:xfrm>
            <a:off x="155575" y="-1538288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" y="138113"/>
            <a:ext cx="11734800" cy="502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555625" y="4928045"/>
            <a:ext cx="7772400" cy="205464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Кто работает в школе?</a:t>
            </a:r>
            <a:endParaRPr lang="ru-RU" sz="44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87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7956" y="4877009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Работа в рабочей тетради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4" y="-110837"/>
            <a:ext cx="6993514" cy="696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3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7956" y="4877009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Первая школа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AutoShape 2" descr="&amp;Kcy;&amp;acy;&amp;rcy;&amp;tcy;&amp;icy;&amp;ncy;&amp;kcy;&amp;icy; &amp;pcy;&amp;ocy; &amp;zcy;&amp;acy;&amp;pcy;&amp;rcy;&amp;ocy;&amp;scy;&amp;ucy; &amp;kcy;&amp;acy;&amp;rcy;&amp;tcy;&amp;icy;&amp;ncy;&amp;kcy;&amp;icy; &amp;lcy;&amp;yucy;&amp;dcy;&amp;iecy;&amp;jcy; &amp;rcy;&amp;acy;&amp;zcy;&amp;ncy;&amp;ocy;&amp;jcy; &amp;pcy;&amp;rcy;&amp;ocy;&amp;fcy;&amp;iecy;&amp;scy;&amp;scy;&amp;icy;&amp;icy;"/>
          <p:cNvSpPr>
            <a:spLocks noChangeAspect="1" noChangeArrowheads="1"/>
          </p:cNvSpPr>
          <p:nvPr/>
        </p:nvSpPr>
        <p:spPr bwMode="auto">
          <a:xfrm>
            <a:off x="155575" y="-1538288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555625" y="4928045"/>
            <a:ext cx="7772400" cy="205464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И. </a:t>
            </a:r>
            <a:r>
              <a:rPr lang="ru-RU" sz="4400" b="1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алтынсарин</a:t>
            </a:r>
            <a:endParaRPr lang="ru-RU" sz="44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763"/>
            <a:ext cx="3723698" cy="456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3" y="-4763"/>
            <a:ext cx="8077200" cy="456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8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7956" y="4877009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Работа в рабочей тетради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03" y="0"/>
            <a:ext cx="67151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83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31</Words>
  <Application>Microsoft Office PowerPoint</Application>
  <PresentationFormat>Произвольный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Интеграл</vt:lpstr>
      <vt:lpstr>Я и моя школа</vt:lpstr>
      <vt:lpstr>школа</vt:lpstr>
      <vt:lpstr>Кто работает в школе?</vt:lpstr>
      <vt:lpstr>Презентация PowerPoint</vt:lpstr>
      <vt:lpstr>И. алтынсарин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я</dc:title>
  <dc:creator>1</dc:creator>
  <cp:lastModifiedBy>админ</cp:lastModifiedBy>
  <cp:revision>17</cp:revision>
  <dcterms:created xsi:type="dcterms:W3CDTF">2017-04-04T04:47:20Z</dcterms:created>
  <dcterms:modified xsi:type="dcterms:W3CDTF">2017-04-04T11:59:51Z</dcterms:modified>
</cp:coreProperties>
</file>