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математика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 smtClean="0"/>
              <a:t>класс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Автор: Герасименко А. В.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905773" cy="592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Поможем Белочке сосчитать ее орешки?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214552"/>
          <a:ext cx="6096000" cy="36871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9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8 + 3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  <a:cs typeface="Times New Roman"/>
                        </a:rPr>
                        <a:t>15 – 7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9 + 5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14 - 6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  <a:cs typeface="Times New Roman"/>
                        </a:rPr>
                        <a:t>7 + 4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13 - 5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Times New Roman"/>
                          <a:cs typeface="Times New Roman"/>
                        </a:rPr>
                        <a:t>6 + 8</a:t>
                      </a:r>
                      <a:endParaRPr lang="ru-RU" sz="4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Times New Roman"/>
                          <a:cs typeface="Times New Roman"/>
                        </a:rPr>
                        <a:t>12 – 4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 19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142984"/>
            <a:ext cx="6000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Не барашек и не кот,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Носит шубу круглый год.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Шуба серая – для лета,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Для зимы – другого цвета. </a:t>
            </a:r>
            <a:endParaRPr lang="ru-RU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новый год\новогодний зайчик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52400"/>
            <a:ext cx="6756400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+mn-lt"/>
              </a:rPr>
              <a:t>42+34=</a:t>
            </a:r>
            <a:br>
              <a:rPr lang="ru-RU" sz="6600" b="1" dirty="0" smtClean="0">
                <a:latin typeface="+mn-lt"/>
              </a:rPr>
            </a:br>
            <a:r>
              <a:rPr lang="ru-RU" sz="6600" b="1" dirty="0" smtClean="0">
                <a:latin typeface="+mn-lt"/>
              </a:rPr>
              <a:t>76-34=</a:t>
            </a:r>
            <a:endParaRPr lang="ru-RU" sz="6600" b="1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428868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42 + 34 = 76</a:t>
            </a:r>
            <a:br>
              <a:rPr lang="ru-RU" sz="6600" b="1" dirty="0" smtClean="0"/>
            </a:br>
            <a:r>
              <a:rPr lang="ru-RU" sz="6600" b="1" dirty="0" smtClean="0"/>
              <a:t>76 - 34 = 42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Задание № 2 стр. 95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500306"/>
            <a:ext cx="7772400" cy="3268669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Физминутка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14422"/>
            <a:ext cx="5786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Появился во дворе 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Он в холодном декабре. 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Неуклюжий и смешной 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 катка стоит с метлой. 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 ветру зимнему привык </a:t>
            </a:r>
            <a:b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Наш приятель …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новый год\снегови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639" y="428603"/>
            <a:ext cx="7356699" cy="594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Математику, друзья,</a:t>
            </a:r>
            <a:b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любить никак нельзя!</a:t>
            </a:r>
            <a:b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Очень строгая наука,</a:t>
            </a:r>
            <a:b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Очень точная наука,</a:t>
            </a:r>
            <a:b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Интересная наука -</a:t>
            </a:r>
            <a:b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Это МАТЕМАТИКА!</a:t>
            </a:r>
            <a:endParaRPr lang="ru-RU" sz="36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ЗАДАЧА.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Белочка на зиму заготовила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24 боровика и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30 подберёзовиков.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20 грибов она уже съела.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Сколько грибов осталось у белочки?</a:t>
            </a:r>
          </a:p>
          <a:p>
            <a:endParaRPr lang="ru-RU" dirty="0"/>
          </a:p>
        </p:txBody>
      </p:sp>
      <p:pic>
        <p:nvPicPr>
          <p:cNvPr id="30722" name="Picture 2" descr="H:\новый год\снегов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15756" r="34173"/>
          <a:stretch>
            <a:fillRect/>
          </a:stretch>
        </p:blipFill>
        <p:spPr bwMode="auto">
          <a:xfrm>
            <a:off x="500034" y="571480"/>
            <a:ext cx="261460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3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</a:rPr>
              <a:t>Выполните задание на карточке.</a:t>
            </a:r>
            <a:endParaRPr lang="ru-RU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4034" name="Picture 2" descr="H:\новый год\зверя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358114" cy="4351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новый год\снегур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79832"/>
            <a:ext cx="3643338" cy="487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572008"/>
            <a:ext cx="2686040" cy="1554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Решите уравнения:</a:t>
            </a:r>
          </a:p>
          <a:p>
            <a:pPr>
              <a:buNone/>
            </a:pPr>
            <a:r>
              <a:rPr lang="ru-RU" sz="4000" dirty="0" smtClean="0"/>
              <a:t>1). Х-12=32</a:t>
            </a:r>
          </a:p>
          <a:p>
            <a:pPr>
              <a:buNone/>
            </a:pPr>
            <a:r>
              <a:rPr lang="ru-RU" sz="4000" dirty="0" smtClean="0"/>
              <a:t>2). 94 -Х=4</a:t>
            </a:r>
          </a:p>
          <a:p>
            <a:pPr>
              <a:buNone/>
            </a:pPr>
            <a:r>
              <a:rPr lang="ru-RU" sz="4000" dirty="0" smtClean="0"/>
              <a:t>3). Х+30=38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1046440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40 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7 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100 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по 2 л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Сорока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Семья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Стол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Подвал</a:t>
            </a:r>
          </a:p>
          <a:p>
            <a:pPr algn="ctr"/>
            <a:endParaRPr lang="ru-RU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новый год\дом деда мороз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" y="261937"/>
            <a:ext cx="8772525" cy="633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новый год\дед мороз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96478"/>
            <a:ext cx="4286250" cy="6065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новый год\зим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/>
              <a:t>Домашнее задание:</a:t>
            </a:r>
          </a:p>
          <a:p>
            <a:pPr algn="ctr">
              <a:buNone/>
            </a:pPr>
            <a:endParaRPr lang="ru-RU" sz="4400" b="1" i="1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90000"/>
                  </a:schemeClr>
                </a:solidFill>
              </a:rPr>
              <a:t>Стр. 95 задание 3.</a:t>
            </a:r>
            <a:endParaRPr lang="ru-RU" sz="44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Тема урока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Сложение и вычитание в случаях вида: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 42+34, 76-34.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новый год\зима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663313"/>
            <a:ext cx="7126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12, 17, 9, 25, 50, 33, 48</a:t>
            </a:r>
            <a:endParaRPr lang="ru-RU" sz="54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Загадка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Кто приходит в каждый дом </a:t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Новый год с большим мешком? </a:t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Шуба, шапка, красный нос, </a:t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Это Дедушка ...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овый год\дед моро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181" y="197618"/>
            <a:ext cx="4711836" cy="666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908720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8193" name="Picture 1" descr="H:\новый год\дом деда моро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00108"/>
            <a:ext cx="59293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Кто на ветке шишки грыз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бросал объедки вниз?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Кто по елкам ловко скачет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влезает на дубы?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Кто в дупле орехи прячет,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Сушит на зиму грибы? 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209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математика</vt:lpstr>
      <vt:lpstr>Презентация PowerPoint</vt:lpstr>
      <vt:lpstr>Тема урока</vt:lpstr>
      <vt:lpstr>Презентация PowerPoint</vt:lpstr>
      <vt:lpstr>Презентация PowerPoint</vt:lpstr>
      <vt:lpstr>Загадка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- Поможем Белочке сосчитать ее орешки?  </vt:lpstr>
      <vt:lpstr>Презентация PowerPoint</vt:lpstr>
      <vt:lpstr>Презентация PowerPoint</vt:lpstr>
      <vt:lpstr>42+34= 76-34=</vt:lpstr>
      <vt:lpstr>Презентация PowerPoint</vt:lpstr>
      <vt:lpstr>Задание № 2 стр. 95</vt:lpstr>
      <vt:lpstr>Физминутка.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38</cp:revision>
  <dcterms:created xsi:type="dcterms:W3CDTF">2013-08-17T08:34:50Z</dcterms:created>
  <dcterms:modified xsi:type="dcterms:W3CDTF">2016-03-31T08:18:00Z</dcterms:modified>
</cp:coreProperties>
</file>