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1" r:id="rId4"/>
    <p:sldId id="263" r:id="rId5"/>
    <p:sldId id="264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75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FC00FA1-2E92-4BAD-8E2B-3A88A58F9594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305C9-3CAA-4110-AC08-19E646B83BE2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8111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00FA1-2E92-4BAD-8E2B-3A88A58F9594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305C9-3CAA-4110-AC08-19E646B83B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330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00FA1-2E92-4BAD-8E2B-3A88A58F9594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305C9-3CAA-4110-AC08-19E646B83BE2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6978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00FA1-2E92-4BAD-8E2B-3A88A58F9594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305C9-3CAA-4110-AC08-19E646B83B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2957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00FA1-2E92-4BAD-8E2B-3A88A58F9594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305C9-3CAA-4110-AC08-19E646B83BE2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1285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00FA1-2E92-4BAD-8E2B-3A88A58F9594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305C9-3CAA-4110-AC08-19E646B83B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874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00FA1-2E92-4BAD-8E2B-3A88A58F9594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305C9-3CAA-4110-AC08-19E646B83B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116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00FA1-2E92-4BAD-8E2B-3A88A58F9594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305C9-3CAA-4110-AC08-19E646B83B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019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00FA1-2E92-4BAD-8E2B-3A88A58F9594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305C9-3CAA-4110-AC08-19E646B83B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1969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00FA1-2E92-4BAD-8E2B-3A88A58F9594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305C9-3CAA-4110-AC08-19E646B83B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37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00FA1-2E92-4BAD-8E2B-3A88A58F9594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305C9-3CAA-4110-AC08-19E646B83BE2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6686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FC00FA1-2E92-4BAD-8E2B-3A88A58F9594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AE305C9-3CAA-4110-AC08-19E646B83BE2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641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4803354"/>
            <a:ext cx="7772400" cy="2054645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Праздники моей семьи</a:t>
            </a:r>
            <a:endParaRPr lang="ru-RU" sz="4400" b="1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AutoShape 2" descr="&amp;Kcy;&amp;acy;&amp;rcy;&amp;tcy;&amp;icy;&amp;ncy;&amp;kcy;&amp;icy; &amp;pcy;&amp;ocy; &amp;zcy;&amp;acy;&amp;pcy;&amp;rcy;&amp;ocy;&amp;scy;&amp;ucy; &amp;kcy;&amp;acy;&amp;rcy;&amp;tcy;&amp;icy;&amp;ncy;&amp;kcy;&amp;acy; &amp;mcy;&amp;ocy;&amp;rcy;&amp;yacy;"/>
          <p:cNvSpPr>
            <a:spLocks noChangeAspect="1" noChangeArrowheads="1"/>
          </p:cNvSpPr>
          <p:nvPr/>
        </p:nvSpPr>
        <p:spPr bwMode="auto">
          <a:xfrm>
            <a:off x="155575" y="-1790700"/>
            <a:ext cx="4991100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790709" y="5035176"/>
            <a:ext cx="3200400" cy="1463040"/>
          </a:xfrm>
        </p:spPr>
        <p:txBody>
          <a:bodyPr/>
          <a:lstStyle/>
          <a:p>
            <a:r>
              <a:rPr lang="ru-RU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Познание мира. Урок </a:t>
            </a:r>
            <a:r>
              <a:rPr lang="ru-RU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2</a:t>
            </a:r>
            <a:endParaRPr lang="ru-RU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57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&amp;Kcy;&amp;acy;&amp;rcy;&amp;tcy;&amp;icy;&amp;ncy;&amp;kcy;&amp;icy; &amp;pcy;&amp;ocy; &amp;zcy;&amp;acy;&amp;pcy;&amp;rcy;&amp;ocy;&amp;scy;&amp;ucy; &amp;kcy;&amp;acy;&amp;rcy;&amp;tcy;&amp;icy;&amp;ncy;&amp;kcy;&amp;icy; &amp;lcy;&amp;yucy;&amp;dcy;&amp;iecy;&amp;jcy; &amp;rcy;&amp;acy;&amp;zcy;&amp;ncy;&amp;ocy;&amp;jcy; &amp;pcy;&amp;rcy;&amp;ocy;&amp;fcy;&amp;iecy;&amp;scy;&amp;scy;&amp;icy;&amp;icy;"/>
          <p:cNvSpPr>
            <a:spLocks noChangeAspect="1" noChangeArrowheads="1"/>
          </p:cNvSpPr>
          <p:nvPr/>
        </p:nvSpPr>
        <p:spPr bwMode="auto">
          <a:xfrm>
            <a:off x="155575" y="-1538288"/>
            <a:ext cx="4286250" cy="3219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457200" y="4803354"/>
            <a:ext cx="7772400" cy="2054645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Правила удачного семейного праздника</a:t>
            </a:r>
            <a:endParaRPr lang="ru-RU" sz="4000" b="1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01781" y="508445"/>
            <a:ext cx="11194473" cy="37587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2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742950" indent="-742950" algn="l">
              <a:buAutoNum type="arabicPeriod"/>
            </a:pPr>
            <a:r>
              <a:rPr lang="ru-RU" sz="4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Все члены семьи присутствуют на празднике.</a:t>
            </a:r>
          </a:p>
          <a:p>
            <a:pPr marL="742950" indent="-742950" algn="l">
              <a:buAutoNum type="arabicPeriod"/>
            </a:pPr>
            <a:r>
              <a:rPr lang="ru-RU" sz="4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Хорошее настроение.</a:t>
            </a:r>
          </a:p>
          <a:p>
            <a:pPr marL="742950" indent="-742950" algn="l">
              <a:buAutoNum type="arabicPeriod"/>
            </a:pPr>
            <a:r>
              <a:rPr lang="ru-RU" sz="4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Активное участие каждого члена семьи.</a:t>
            </a:r>
            <a:endParaRPr lang="ru-RU" sz="4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87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790709" y="5035176"/>
            <a:ext cx="3200400" cy="1463040"/>
          </a:xfrm>
        </p:spPr>
        <p:txBody>
          <a:bodyPr/>
          <a:lstStyle/>
          <a:p>
            <a:r>
              <a:rPr lang="ru-RU" dirty="0" err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Сүюнши</a:t>
            </a:r>
            <a:r>
              <a:rPr lang="ru-RU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 </a:t>
            </a:r>
            <a:endParaRPr lang="ru-RU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214745"/>
            <a:ext cx="7388802" cy="6504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709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187956" y="4877009"/>
            <a:ext cx="3200400" cy="1463040"/>
          </a:xfrm>
        </p:spPr>
        <p:txBody>
          <a:bodyPr/>
          <a:lstStyle/>
          <a:p>
            <a:r>
              <a:rPr lang="ru-RU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Работа в рабочей тетради</a:t>
            </a:r>
            <a:endParaRPr lang="ru-RU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102" y="61913"/>
            <a:ext cx="7053262" cy="673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683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187956" y="4877009"/>
            <a:ext cx="3200400" cy="1463040"/>
          </a:xfrm>
        </p:spPr>
        <p:txBody>
          <a:bodyPr/>
          <a:lstStyle/>
          <a:p>
            <a:r>
              <a:rPr lang="ru-RU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Работа в рабочей тетради</a:t>
            </a:r>
            <a:endParaRPr lang="ru-RU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436" y="132484"/>
            <a:ext cx="7245928" cy="6586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618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</TotalTime>
  <Words>37</Words>
  <Application>Microsoft Office PowerPoint</Application>
  <PresentationFormat>Произвольный</PresentationFormat>
  <Paragraphs>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Интеграл</vt:lpstr>
      <vt:lpstr>Праздники моей семьи</vt:lpstr>
      <vt:lpstr>Правила удачного семейного праздника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Кто я</dc:title>
  <dc:creator>1</dc:creator>
  <cp:lastModifiedBy>админ</cp:lastModifiedBy>
  <cp:revision>21</cp:revision>
  <dcterms:created xsi:type="dcterms:W3CDTF">2017-04-04T04:47:20Z</dcterms:created>
  <dcterms:modified xsi:type="dcterms:W3CDTF">2017-04-04T13:32:24Z</dcterms:modified>
</cp:coreProperties>
</file>