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Моя семья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1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Генеалогическое древо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kcy;&amp;acy;&amp;rcy;&amp;tcy;&amp;icy;&amp;ncy;&amp;kcy;&amp;icy; &amp;lcy;&amp;yucy;&amp;dcy;&amp;iecy;&amp;jcy; &amp;rcy;&amp;acy;&amp;zcy;&amp;ncy;&amp;ocy;&amp;jcy; &amp;pcy;&amp;rcy;&amp;ocy;&amp;fcy;&amp;ie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5382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1437"/>
            <a:ext cx="8739043" cy="66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15 мая- международный день семьи.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228600"/>
            <a:ext cx="7966363" cy="621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Как празднуют праздник в вашей семье?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6" y="180974"/>
            <a:ext cx="8607136" cy="61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97" y="96982"/>
            <a:ext cx="6826394" cy="666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32484"/>
            <a:ext cx="7245928" cy="658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1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30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Моя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19</cp:revision>
  <dcterms:created xsi:type="dcterms:W3CDTF">2017-04-04T04:47:20Z</dcterms:created>
  <dcterms:modified xsi:type="dcterms:W3CDTF">2017-04-04T13:16:16Z</dcterms:modified>
</cp:coreProperties>
</file>