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Я- казах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Толағай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батыр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2" y="208683"/>
            <a:ext cx="8040832" cy="63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3" y="235527"/>
            <a:ext cx="56483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Касым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хан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51533"/>
            <a:ext cx="7966364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63236"/>
            <a:ext cx="5553075" cy="628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19</Words>
  <Application>Microsoft Office PowerPoint</Application>
  <PresentationFormat>Произвольный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Интеграл</vt:lpstr>
      <vt:lpstr>Я- казах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30</cp:revision>
  <dcterms:created xsi:type="dcterms:W3CDTF">2017-04-04T04:47:20Z</dcterms:created>
  <dcterms:modified xsi:type="dcterms:W3CDTF">2017-04-05T10:37:54Z</dcterms:modified>
</cp:coreProperties>
</file>