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4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Путешествие во времени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4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7" y="177945"/>
            <a:ext cx="8678573" cy="64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Алдар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Косе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81" y="180109"/>
            <a:ext cx="5705475" cy="648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3" y="179243"/>
            <a:ext cx="11620501" cy="64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70" y="318655"/>
            <a:ext cx="5610225" cy="61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18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Интеграл</vt:lpstr>
      <vt:lpstr>Путешествие во времени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29</cp:revision>
  <dcterms:created xsi:type="dcterms:W3CDTF">2017-04-04T04:47:20Z</dcterms:created>
  <dcterms:modified xsi:type="dcterms:W3CDTF">2017-04-05T10:25:39Z</dcterms:modified>
</cp:coreProperties>
</file>