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5" r:id="rId4"/>
    <p:sldId id="264" r:id="rId5"/>
    <p:sldId id="266" r:id="rId6"/>
    <p:sldId id="26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111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33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97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957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28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87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11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019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969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3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686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FC00FA1-2E92-4BAD-8E2B-3A88A58F9594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AE305C9-3CAA-4110-AC08-19E646B83BE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4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803354"/>
            <a:ext cx="7772400" cy="205464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Странствия предков</a:t>
            </a:r>
            <a:endParaRPr lang="ru-RU" sz="44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&amp;Kcy;&amp;acy;&amp;rcy;&amp;tcy;&amp;icy;&amp;ncy;&amp;kcy;&amp;icy; &amp;pcy;&amp;ocy; &amp;zcy;&amp;acy;&amp;pcy;&amp;rcy;&amp;ocy;&amp;scy;&amp;ucy; &amp;kcy;&amp;acy;&amp;rcy;&amp;tcy;&amp;icy;&amp;ncy;&amp;kcy;&amp;acy; &amp;mcy;&amp;ocy;&amp;rcy;&amp;yacy;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90709" y="5035176"/>
            <a:ext cx="3200400" cy="146304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Познание мира. Урок </a:t>
            </a:r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3</a:t>
            </a:r>
            <a:endParaRPr lang="ru-RU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57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96" y="154131"/>
            <a:ext cx="11743459" cy="648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09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87956" y="4877009"/>
            <a:ext cx="3200400" cy="146304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Легенда о Белом олене</a:t>
            </a:r>
            <a:endParaRPr lang="ru-RU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5" y="216477"/>
            <a:ext cx="7786254" cy="640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32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87956" y="4877009"/>
            <a:ext cx="3200400" cy="146304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Переселение гуннов</a:t>
            </a:r>
            <a:endParaRPr lang="ru-RU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97426"/>
            <a:ext cx="8659091" cy="650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05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87956" y="4877009"/>
            <a:ext cx="3200400" cy="146304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Работа в рабочей тетради</a:t>
            </a:r>
            <a:endParaRPr lang="ru-RU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824" y="252412"/>
            <a:ext cx="5686425" cy="63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86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87956" y="4877009"/>
            <a:ext cx="3200400" cy="1463040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Работа в рабочей тетради</a:t>
            </a:r>
            <a:endParaRPr lang="ru-RU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195262"/>
            <a:ext cx="5667375" cy="646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74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21</Words>
  <Application>Microsoft Office PowerPoint</Application>
  <PresentationFormat>Произвольный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Интеграл</vt:lpstr>
      <vt:lpstr>Странствия предков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я</dc:title>
  <dc:creator>1</dc:creator>
  <cp:lastModifiedBy>админ</cp:lastModifiedBy>
  <cp:revision>28</cp:revision>
  <dcterms:created xsi:type="dcterms:W3CDTF">2017-04-04T04:47:20Z</dcterms:created>
  <dcterms:modified xsi:type="dcterms:W3CDTF">2017-04-05T10:14:59Z</dcterms:modified>
</cp:coreProperties>
</file>