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Мои древние предки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Царица </a:t>
            </a:r>
            <a:r>
              <a:rPr lang="ru-RU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Томирис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40" y="348962"/>
            <a:ext cx="75723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61" y="235527"/>
            <a:ext cx="5686425" cy="651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52" y="429491"/>
            <a:ext cx="5686425" cy="61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18</Words>
  <Application>Microsoft Office PowerPoint</Application>
  <PresentationFormat>Произвольный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Интеграл</vt:lpstr>
      <vt:lpstr>Мои древние предки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27</cp:revision>
  <dcterms:created xsi:type="dcterms:W3CDTF">2017-04-04T04:47:20Z</dcterms:created>
  <dcterms:modified xsi:type="dcterms:W3CDTF">2017-04-05T10:02:52Z</dcterms:modified>
</cp:coreProperties>
</file>