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nazva.net/rubric/10/" TargetMode="External"/><Relationship Id="rId2" Type="http://schemas.openxmlformats.org/officeDocument/2006/relationships/hyperlink" Target="https://www.google.ru/search?q=&#1052;&#1072;&#1090;&#1077;&#1084;&#1072;&#1090;&#1080;&#1082;&#1072;+&#1082;&#1072;&#1088;&#1090;&#1080;&#1085;&#1082;&#1080;&amp;newwindow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nsportal.ru/nachalnaya-shkola" TargetMode="External"/><Relationship Id="rId4" Type="http://schemas.openxmlformats.org/officeDocument/2006/relationships/hyperlink" Target="http://potehechas.ru/golovolomki/golovolomki_5.s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1142984"/>
            <a:ext cx="7772400" cy="1470025"/>
          </a:xfrm>
        </p:spPr>
        <p:txBody>
          <a:bodyPr/>
          <a:lstStyle/>
          <a:p>
            <a:r>
              <a:rPr lang="ru-RU" b="1" i="1" dirty="0" smtClean="0"/>
              <a:t>Математический</a:t>
            </a:r>
            <a:br>
              <a:rPr lang="ru-RU" b="1" i="1" dirty="0" smtClean="0"/>
            </a:br>
            <a:r>
              <a:rPr lang="ru-RU" b="1" i="1" dirty="0" smtClean="0"/>
              <a:t> конкурс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00CC"/>
                </a:solidFill>
              </a:rPr>
              <a:t>3-4 классы</a:t>
            </a:r>
          </a:p>
        </p:txBody>
      </p:sp>
      <p:pic>
        <p:nvPicPr>
          <p:cNvPr id="15362" name="Picture 2" descr="http://cdn.thinglink.me/api/image/435461082165805056/1024/10/scaletowid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2936082" cy="35718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643050"/>
            <a:ext cx="642451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за    игру!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https://www.google.ru/search?q=</a:t>
            </a:r>
            <a:r>
              <a:rPr lang="ru-RU" dirty="0" err="1" smtClean="0">
                <a:hlinkClick r:id="rId2"/>
              </a:rPr>
              <a:t>Математика+картинки&amp;</a:t>
            </a:r>
            <a:r>
              <a:rPr lang="en-US" dirty="0" err="1" smtClean="0">
                <a:hlinkClick r:id="rId2"/>
              </a:rPr>
              <a:t>newwindow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u="sng" dirty="0" smtClean="0">
                <a:hlinkClick r:id="rId3"/>
              </a:rPr>
              <a:t>http://nazva.net/rubric/10/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>
                <a:hlinkClick r:id="rId4"/>
              </a:rPr>
              <a:t>http://potehechas.ru/golovolomki/golovolomki_5.shtm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http://nsportal.ru/nachalnaya-shkola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3108" y="1857364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Использованы ресурсы:</a:t>
            </a:r>
            <a:endParaRPr lang="ru-RU" sz="2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nkgorodov.ru/public/photos/famous/13103066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428604"/>
            <a:ext cx="3810000" cy="52006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571480"/>
            <a:ext cx="328614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«Математику уж затем учить надо, что она ум в порядок приводит»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3643314"/>
            <a:ext cx="30003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</a:rPr>
              <a:t>Ломоносов</a:t>
            </a:r>
          </a:p>
          <a:p>
            <a:r>
              <a:rPr lang="ru-RU" sz="3200" b="1" dirty="0" smtClean="0">
                <a:solidFill>
                  <a:srgbClr val="0000CC"/>
                </a:solidFill>
              </a:rPr>
              <a:t>Михаил</a:t>
            </a:r>
          </a:p>
          <a:p>
            <a:r>
              <a:rPr lang="ru-RU" sz="3200" b="1" dirty="0" smtClean="0">
                <a:solidFill>
                  <a:srgbClr val="0000CC"/>
                </a:solidFill>
              </a:rPr>
              <a:t>Васильевич </a:t>
            </a:r>
          </a:p>
          <a:p>
            <a:r>
              <a:rPr lang="ru-RU" sz="3200" dirty="0" smtClean="0"/>
              <a:t> (1711 — 1765),</a:t>
            </a:r>
          </a:p>
          <a:p>
            <a:r>
              <a:rPr lang="ru-RU" sz="2400" dirty="0" smtClean="0"/>
              <a:t> великий русский учёный</a:t>
            </a:r>
            <a:endParaRPr lang="ru-RU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4" y="1785928"/>
          <a:ext cx="6762776" cy="3657600"/>
        </p:xfrm>
        <a:graphic>
          <a:graphicData uri="http://schemas.openxmlformats.org/drawingml/2006/table">
            <a:tbl>
              <a:tblPr/>
              <a:tblGrid>
                <a:gridCol w="6762776"/>
              </a:tblGrid>
              <a:tr h="51744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6000" dirty="0">
                          <a:latin typeface="Calibri"/>
                          <a:ea typeface="Times New Roman"/>
                          <a:cs typeface="Times New Roman"/>
                        </a:rPr>
                        <a:t>2222 = 8  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44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6000" dirty="0">
                          <a:latin typeface="Calibri"/>
                          <a:ea typeface="Times New Roman"/>
                          <a:cs typeface="Times New Roman"/>
                        </a:rPr>
                        <a:t>2222 = 44  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44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6000" dirty="0">
                          <a:latin typeface="Calibri"/>
                          <a:ea typeface="Times New Roman"/>
                          <a:cs typeface="Times New Roman"/>
                        </a:rPr>
                        <a:t>2222 = 111  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448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6000" dirty="0">
                          <a:latin typeface="Calibri"/>
                          <a:ea typeface="Times New Roman"/>
                          <a:cs typeface="Times New Roman"/>
                        </a:rPr>
                        <a:t>2222 = 0  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5786" y="357166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Задание 1:  Расставь знаки действий</a:t>
            </a:r>
            <a:endParaRPr lang="ru-RU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14554"/>
            <a:ext cx="415673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57290" y="642918"/>
            <a:ext cx="71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Задание 2.</a:t>
            </a:r>
          </a:p>
          <a:p>
            <a:r>
              <a:rPr lang="ru-RU" sz="2800" dirty="0" smtClean="0">
                <a:solidFill>
                  <a:srgbClr val="0000CC"/>
                </a:solidFill>
              </a:rPr>
              <a:t> Какое число надо записать в треугольнике вместо знака вопроса?</a:t>
            </a:r>
            <a:endParaRPr lang="ru-RU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1\Documents\Scanned Documents\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424112"/>
            <a:ext cx="6858048" cy="307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71604" y="500042"/>
            <a:ext cx="61436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Задание 3.</a:t>
            </a:r>
          </a:p>
          <a:p>
            <a:r>
              <a:rPr lang="ru-RU" sz="2800" dirty="0" smtClean="0">
                <a:solidFill>
                  <a:srgbClr val="0000CC"/>
                </a:solidFill>
              </a:rPr>
              <a:t>Соедините примеры с ответами линиями</a:t>
            </a:r>
            <a:endParaRPr lang="ru-RU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емеро поросят - Графическая головолом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285992"/>
            <a:ext cx="435771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Задание:  </a:t>
            </a:r>
          </a:p>
          <a:p>
            <a:r>
              <a:rPr lang="ru-RU" sz="2800" dirty="0" smtClean="0">
                <a:solidFill>
                  <a:srgbClr val="0000CC"/>
                </a:solidFill>
              </a:rPr>
              <a:t>отдели территорию каждому поросёнку</a:t>
            </a:r>
          </a:p>
          <a:p>
            <a:r>
              <a:rPr lang="ru-RU" sz="2800" dirty="0" smtClean="0">
                <a:solidFill>
                  <a:srgbClr val="0000CC"/>
                </a:solidFill>
              </a:rPr>
              <a:t> тремя прямыми</a:t>
            </a:r>
            <a:endParaRPr lang="ru-RU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дача. Корова на луг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132856"/>
            <a:ext cx="5357850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57356" y="428604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00CC"/>
                </a:solidFill>
              </a:rPr>
              <a:t>Корова на лугу</a:t>
            </a:r>
            <a:endParaRPr lang="ru-RU" sz="3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бус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00306"/>
            <a:ext cx="8572560" cy="248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14480" y="928670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00CC"/>
                </a:solidFill>
              </a:rPr>
              <a:t>Разгадай ребус  1</a:t>
            </a:r>
            <a:endParaRPr lang="ru-RU" sz="3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714356"/>
            <a:ext cx="3973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00CC"/>
                </a:solidFill>
              </a:rPr>
              <a:t>Разгадай ребус  2</a:t>
            </a:r>
            <a:endParaRPr lang="ru-RU" sz="3600" dirty="0">
              <a:solidFill>
                <a:srgbClr val="0000CC"/>
              </a:solidFill>
            </a:endParaRPr>
          </a:p>
        </p:txBody>
      </p:sp>
      <p:pic>
        <p:nvPicPr>
          <p:cNvPr id="3" name="Рисунок 2" descr="Ребусы по математик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428868"/>
            <a:ext cx="5676926" cy="303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91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Математический  конкурс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 b50</dc:creator>
  <cp:lastModifiedBy>1</cp:lastModifiedBy>
  <cp:revision>8</cp:revision>
  <dcterms:created xsi:type="dcterms:W3CDTF">2015-11-14T16:50:09Z</dcterms:created>
  <dcterms:modified xsi:type="dcterms:W3CDTF">2016-12-05T13:05:36Z</dcterms:modified>
</cp:coreProperties>
</file>