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5" r:id="rId8"/>
    <p:sldId id="261" r:id="rId9"/>
    <p:sldId id="263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0" y="-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9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9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9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6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2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9414-654B-9D40-A466-3EEB692C3886}" type="datetimeFigureOut">
              <a:rPr lang="ru-RU" smtClean="0"/>
              <a:t>08.11.17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82F3-B6B6-D241-B5CD-D6D6B5503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3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12" y="0"/>
            <a:ext cx="9196912" cy="52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3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6</cp:revision>
  <dcterms:created xsi:type="dcterms:W3CDTF">2017-11-07T08:53:52Z</dcterms:created>
  <dcterms:modified xsi:type="dcterms:W3CDTF">2017-11-08T06:30:20Z</dcterms:modified>
</cp:coreProperties>
</file>