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3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20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947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4790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79350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997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3489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182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07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253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64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1374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60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335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77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223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736D-0AAA-4AE1-9988-F42DEA607EF1}" type="datetimeFigureOut">
              <a:rPr lang="ru-RU" smtClean="0"/>
              <a:pPr/>
              <a:t>12.06.2017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98CD03C-3E41-4CA5-B95F-60F43B464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487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9082" y="748145"/>
            <a:ext cx="8804563" cy="4312227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социального педагога	  за 2016-2017 учебный год </a:t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КГУ «Средняя школа №1»г.Есиль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1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282"/>
            <a:ext cx="10515600" cy="5584681"/>
          </a:xfrm>
        </p:spPr>
        <p:txBody>
          <a:bodyPr>
            <a:normAutofit/>
          </a:bodyPr>
          <a:lstStyle/>
          <a:p>
            <a:r>
              <a:rPr lang="ru-RU" dirty="0" smtClean="0"/>
              <a:t>Аналитическая часть.</a:t>
            </a:r>
          </a:p>
          <a:p>
            <a:endParaRPr lang="ru-RU" dirty="0" smtClean="0"/>
          </a:p>
          <a:p>
            <a:r>
              <a:rPr lang="ru-RU" dirty="0" smtClean="0"/>
              <a:t>Семейное неблагополучие. Профилактическая работа с родителями и учащимися.</a:t>
            </a:r>
          </a:p>
          <a:p>
            <a:endParaRPr lang="ru-RU" dirty="0" smtClean="0"/>
          </a:p>
          <a:p>
            <a:r>
              <a:rPr lang="ru-RU" dirty="0" smtClean="0"/>
              <a:t> Цель: - социально-психологическое сопровождение учебно-воспитательного процесса, результатом которого является создание благоприятного социально-психологического климата как основного условия развития, саморазвития; социализации личности;</a:t>
            </a:r>
          </a:p>
          <a:p>
            <a:endParaRPr lang="ru-RU" dirty="0" smtClean="0"/>
          </a:p>
          <a:p>
            <a:r>
              <a:rPr lang="ru-RU" dirty="0" smtClean="0"/>
              <a:t>- достичь такого уровня мотивации социально-полезной деятельности, при котором практически исключены какие-либо правонарушения или преступления со стороны учащихся.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99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381" y="270163"/>
            <a:ext cx="10515600" cy="622415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данные: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 уч-ся в школе: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начало года – 280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конец года – 266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кол-во учащихся из неблагополучных семей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начало года – 5 учащихся.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конец года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человек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уч-ся, состоящих на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контроле: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начало года – 0 учащихся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конец года  - 2 учащихся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«группы риска» - 5учащихся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уч-ся, состоящих на учете в ПДН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начало года – 2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конец года – 5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из социально-уязвимых семей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начало-19</a:t>
            </a:r>
          </a:p>
          <a:p>
            <a:pPr>
              <a:buFontTx/>
              <a:buChar char="-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конец -19</a:t>
            </a:r>
          </a:p>
        </p:txBody>
      </p:sp>
    </p:spTree>
    <p:extLst>
      <p:ext uri="{BB962C8B-B14F-4D97-AF65-F5344CB8AC3E}">
        <p14:creationId xmlns:p14="http://schemas.microsoft.com/office/powerpoint/2010/main" xmlns="" val="8635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6472" y="391678"/>
            <a:ext cx="10515600" cy="5801303"/>
          </a:xfrm>
        </p:spPr>
        <p:txBody>
          <a:bodyPr/>
          <a:lstStyle/>
          <a:p>
            <a:r>
              <a:rPr lang="ru-RU" dirty="0" smtClean="0"/>
              <a:t>Диагностика.</a:t>
            </a:r>
          </a:p>
          <a:p>
            <a:endParaRPr lang="ru-RU" dirty="0" smtClean="0"/>
          </a:p>
          <a:p>
            <a:r>
              <a:rPr lang="ru-RU" dirty="0" smtClean="0"/>
              <a:t>1. В начале 2016-2017 учебного года социальный педагог совместно с классными руководителями выявляет различные категории семей и детей. По полученным данным оформляется социальный паспорт школы.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2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036" y="412462"/>
            <a:ext cx="10515600" cy="4351338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начало 2016-2017 учебного года опекаемых детей – 8 учащихся.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конец 2016-2017 учебного года число опекаемых детей – 8 учащихся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учебного года школьная комиссия провела плановое обследование жилищно-бытовых условий и воспитания опекаемых детей.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проверки выявлено: все дети имеют хорошие условия для занятий,  сна и отдыха. У всех учащихся есть компьютер, ноутбук.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опекуны ответственно исполняют свои обязанности по содержанию, обучению и воспитанию подопечных, посещают классные родительские собрания, выполняют рекомендации педагогов. Опекунам были даны рекомендации, как осуществлять систематический контроль за успеваемостью, посещаемостью и режимом дня.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Результативность:  Практически все опекунские дети имеют хорошие жилищно-бытовые условия, опекуны ответственно исполняют свои обязанности, посещают классные родительские собрания, выполняют рекомендации педагогов.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Выводы: 1. Стабильным остается число опекаемых детей.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86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6182" y="807316"/>
            <a:ext cx="10515600" cy="435133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и коррекционная работа с семьями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«социального риска»,  детьми «группы риска».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2016-2017 учебном году социальным педагогом ведется выявление, учет и постоянный контроль за успеваемостью, посещаемостью учебных занятий и занятостью детей «группы риска» и детей из неблагополучных семей.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Социальным педагогом и педагогом-психологом в течение учебного года проводились индивидуальные беседы с родителями , где  неоднократно разъяснялись их права  и обязанности   по содержанию, обучению и воспитанию детей, давались рекомендации: о режиме дня, как правильно готовить домашнее задание, как поощрять ребенка в семье, как разрешить конфликт с собственным ребенком, чем заняться после школы.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Родители с детьми, имеющие проблемы с учебой и посещаемостью, приглашались на Совет профилактики, совет администрации школы.</a:t>
            </a:r>
          </a:p>
        </p:txBody>
      </p:sp>
    </p:spTree>
    <p:extLst>
      <p:ext uri="{BB962C8B-B14F-4D97-AF65-F5344CB8AC3E}">
        <p14:creationId xmlns:p14="http://schemas.microsoft.com/office/powerpoint/2010/main" xmlns="" val="42261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073" y="1067088"/>
            <a:ext cx="10515600" cy="4351338"/>
          </a:xfrm>
        </p:spPr>
        <p:txBody>
          <a:bodyPr/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деятельность.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 работает в тесном контакте с классными руководителями, педагогом-психологом, администрацией школы, специалистами органа опеки и попечительства, специалистами ПДН , участковым инспектором.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30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495</Words>
  <Application>Microsoft Office PowerPoint</Application>
  <PresentationFormat>Произвольный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Грань</vt:lpstr>
      <vt:lpstr>Отчет социального педагога   за 2016-2017 учебный год  КГУ «Средняя школа №1»г.Есиль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социального педагог  за 2016-2017 учебный год  КГУ «Средняя школа №1»г.Есиль</dc:title>
  <dc:creator>user</dc:creator>
  <cp:lastModifiedBy>User</cp:lastModifiedBy>
  <cp:revision>4</cp:revision>
  <dcterms:created xsi:type="dcterms:W3CDTF">2017-05-26T08:43:00Z</dcterms:created>
  <dcterms:modified xsi:type="dcterms:W3CDTF">2017-06-12T03:20:16Z</dcterms:modified>
</cp:coreProperties>
</file>