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708F-0AEA-4380-9AD9-156F25048A50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C73A-B88D-43CE-BA44-463A3336E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07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708F-0AEA-4380-9AD9-156F25048A50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C73A-B88D-43CE-BA44-463A3336E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72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708F-0AEA-4380-9AD9-156F25048A50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C73A-B88D-43CE-BA44-463A3336E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79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708F-0AEA-4380-9AD9-156F25048A50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C73A-B88D-43CE-BA44-463A3336E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64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708F-0AEA-4380-9AD9-156F25048A50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C73A-B88D-43CE-BA44-463A3336E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578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708F-0AEA-4380-9AD9-156F25048A50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C73A-B88D-43CE-BA44-463A3336E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27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708F-0AEA-4380-9AD9-156F25048A50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C73A-B88D-43CE-BA44-463A3336E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44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708F-0AEA-4380-9AD9-156F25048A50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C73A-B88D-43CE-BA44-463A3336E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43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708F-0AEA-4380-9AD9-156F25048A50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C73A-B88D-43CE-BA44-463A3336E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73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708F-0AEA-4380-9AD9-156F25048A50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C73A-B88D-43CE-BA44-463A3336E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16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708F-0AEA-4380-9AD9-156F25048A50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C73A-B88D-43CE-BA44-463A3336E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44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E708F-0AEA-4380-9AD9-156F25048A50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4C73A-B88D-43CE-BA44-463A3336E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79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3" Type="http://schemas.openxmlformats.org/officeDocument/2006/relationships/image" Target="../media/image14.jpg"/><Relationship Id="rId7" Type="http://schemas.openxmlformats.org/officeDocument/2006/relationships/image" Target="../media/image18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10" Type="http://schemas.openxmlformats.org/officeDocument/2006/relationships/image" Target="../media/image21.jpg"/><Relationship Id="rId4" Type="http://schemas.openxmlformats.org/officeDocument/2006/relationships/image" Target="../media/image15.jpg"/><Relationship Id="rId9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16511"/>
            <a:ext cx="8662737" cy="1123531"/>
          </a:xfrm>
        </p:spPr>
        <p:txBody>
          <a:bodyPr/>
          <a:lstStyle/>
          <a:p>
            <a:r>
              <a:rPr lang="ru-RU" b="1" i="1" dirty="0" smtClean="0"/>
              <a:t>Строение </a:t>
            </a:r>
            <a:endParaRPr lang="ru-RU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695" y="1555473"/>
            <a:ext cx="7680537" cy="479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325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Корень 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910263" cy="4351338"/>
          </a:xfrm>
        </p:spPr>
        <p:txBody>
          <a:bodyPr/>
          <a:lstStyle/>
          <a:p>
            <a:r>
              <a:rPr lang="ru-RU" dirty="0" smtClean="0"/>
              <a:t>Впитывает влагу</a:t>
            </a:r>
          </a:p>
          <a:p>
            <a:r>
              <a:rPr lang="ru-RU" dirty="0" smtClean="0"/>
              <a:t>Берет питание из почвы</a:t>
            </a:r>
          </a:p>
          <a:p>
            <a:r>
              <a:rPr lang="ru-RU" dirty="0" smtClean="0"/>
              <a:t>Удерживает растение в земле</a:t>
            </a:r>
          </a:p>
          <a:p>
            <a:r>
              <a:rPr lang="ru-RU" dirty="0" smtClean="0"/>
              <a:t>Откладывает питательные вещества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294" y="1455820"/>
            <a:ext cx="5019222" cy="4287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162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566" y="2802121"/>
            <a:ext cx="3546560" cy="34071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926" y="753979"/>
            <a:ext cx="3278605" cy="236059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74" y="401053"/>
            <a:ext cx="5180347" cy="22769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074" y="3114575"/>
            <a:ext cx="3205413" cy="316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378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Стебель </a:t>
            </a:r>
            <a:endParaRPr lang="ru-RU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611" y="1331495"/>
            <a:ext cx="6304547" cy="484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341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Листья </a:t>
            </a:r>
            <a:endParaRPr lang="ru-RU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8" y="1042737"/>
            <a:ext cx="3048582" cy="22834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368" y="1477755"/>
            <a:ext cx="3149391" cy="18478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533" y="1203158"/>
            <a:ext cx="2797269" cy="209525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138" y="3756359"/>
            <a:ext cx="3286876" cy="246198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170" y="3756359"/>
            <a:ext cx="3286876" cy="246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583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Цветок </a:t>
            </a:r>
            <a:endParaRPr lang="ru-RU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59" y="1253791"/>
            <a:ext cx="2466975" cy="18478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175" y="1397921"/>
            <a:ext cx="2466975" cy="18478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194" y="1334797"/>
            <a:ext cx="2466975" cy="18478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424" y="1027906"/>
            <a:ext cx="2619375" cy="17430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96" y="3435517"/>
            <a:ext cx="2466975" cy="18478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033" y="3480472"/>
            <a:ext cx="2466975" cy="18478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243" y="2826756"/>
            <a:ext cx="2705100" cy="16859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933" y="2769606"/>
            <a:ext cx="2619375" cy="174307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117" y="4359442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7597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</Words>
  <Application>Microsoft Office PowerPoint</Application>
  <PresentationFormat>Широкоэкранный</PresentationFormat>
  <Paragraphs>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Строение </vt:lpstr>
      <vt:lpstr>Корень </vt:lpstr>
      <vt:lpstr>Презентация PowerPoint</vt:lpstr>
      <vt:lpstr>Стебель </vt:lpstr>
      <vt:lpstr>Листья </vt:lpstr>
      <vt:lpstr>Цветок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Строение</dc:title>
  <dc:creator>1</dc:creator>
  <cp:lastModifiedBy>1</cp:lastModifiedBy>
  <cp:revision>3</cp:revision>
  <dcterms:created xsi:type="dcterms:W3CDTF">2014-02-24T11:51:46Z</dcterms:created>
  <dcterms:modified xsi:type="dcterms:W3CDTF">2014-02-24T12:06:31Z</dcterms:modified>
</cp:coreProperties>
</file>