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8E754A7-4420-41F2-BF1A-6023ED9BFBCE}" type="datetimeFigureOut">
              <a:rPr lang="ru-RU" smtClean="0"/>
              <a:t>18.03.2017</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1EDA01C-3B3E-4F48-A239-A7BB62686189}"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403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E754A7-4420-41F2-BF1A-6023ED9BFBCE}"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419718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E754A7-4420-41F2-BF1A-6023ED9BFBCE}"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368347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E754A7-4420-41F2-BF1A-6023ED9BFBCE}"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394205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8E754A7-4420-41F2-BF1A-6023ED9BFBCE}"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EDA01C-3B3E-4F48-A239-A7BB62686189}"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457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8E754A7-4420-41F2-BF1A-6023ED9BFBCE}"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200217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E754A7-4420-41F2-BF1A-6023ED9BFBCE}" type="datetimeFigureOut">
              <a:rPr lang="ru-RU" smtClean="0"/>
              <a:t>18.03.2017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50290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8E754A7-4420-41F2-BF1A-6023ED9BFBCE}" type="datetimeFigureOut">
              <a:rPr lang="ru-RU" smtClean="0"/>
              <a:t>18.03.2017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240749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754A7-4420-41F2-BF1A-6023ED9BFBCE}" type="datetimeFigureOut">
              <a:rPr lang="ru-RU" smtClean="0"/>
              <a:t>18.03.2017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402967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8E754A7-4420-41F2-BF1A-6023ED9BFBCE}"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270438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8E754A7-4420-41F2-BF1A-6023ED9BFBCE}"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EDA01C-3B3E-4F48-A239-A7BB62686189}" type="slidenum">
              <a:rPr lang="ru-RU" smtClean="0"/>
              <a:t>‹#›</a:t>
            </a:fld>
            <a:endParaRPr lang="ru-RU"/>
          </a:p>
        </p:txBody>
      </p:sp>
    </p:spTree>
    <p:extLst>
      <p:ext uri="{BB962C8B-B14F-4D97-AF65-F5344CB8AC3E}">
        <p14:creationId xmlns:p14="http://schemas.microsoft.com/office/powerpoint/2010/main" val="48705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8E754A7-4420-41F2-BF1A-6023ED9BFBCE}" type="datetimeFigureOut">
              <a:rPr lang="ru-RU" smtClean="0"/>
              <a:t>18.03.2017</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1EDA01C-3B3E-4F48-A239-A7BB62686189}" type="slidenum">
              <a:rPr lang="ru-RU" smtClean="0"/>
              <a:t>‹#›</a:t>
            </a:fld>
            <a:endParaRPr lang="ru-RU"/>
          </a:p>
        </p:txBody>
      </p:sp>
    </p:spTree>
    <p:extLst>
      <p:ext uri="{BB962C8B-B14F-4D97-AF65-F5344CB8AC3E}">
        <p14:creationId xmlns:p14="http://schemas.microsoft.com/office/powerpoint/2010/main" val="2981414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636189" y="1050202"/>
            <a:ext cx="4925085" cy="5269120"/>
          </a:xfrm>
        </p:spPr>
        <p:txBody>
          <a:bodyPr>
            <a:normAutofit/>
          </a:bodyPr>
          <a:lstStyle/>
          <a:p>
            <a:r>
              <a:rPr lang="ru-RU" b="1" dirty="0"/>
              <a:t>«Мей</a:t>
            </a:r>
            <a:r>
              <a:rPr lang="kk-KZ" b="1" dirty="0"/>
              <a:t>ірімділік аумағы</a:t>
            </a:r>
            <a:r>
              <a:rPr lang="ru-RU" b="1" dirty="0"/>
              <a:t>»</a:t>
            </a:r>
            <a:r>
              <a:rPr lang="kk-KZ" b="1" dirty="0"/>
              <a:t> </a:t>
            </a:r>
            <a:endParaRPr lang="kk-KZ" b="1" dirty="0" smtClean="0"/>
          </a:p>
          <a:p>
            <a:r>
              <a:rPr lang="kk-KZ" b="1" dirty="0" smtClean="0"/>
              <a:t>акциясы </a:t>
            </a:r>
            <a:r>
              <a:rPr lang="kk-KZ" b="1" dirty="0"/>
              <a:t>бойынша </a:t>
            </a:r>
            <a:r>
              <a:rPr lang="kk-KZ" b="1" dirty="0" smtClean="0"/>
              <a:t>ақпарат</a:t>
            </a:r>
            <a:endParaRPr lang="ru-RU" dirty="0"/>
          </a:p>
          <a:p>
            <a:r>
              <a:rPr lang="kk-KZ" dirty="0"/>
              <a:t>«Мейірімділік аумағы» акциясы шеңберінде біздің мектептің қабырғасында біршама іс-шаралар өтуде. Бұл шаралардың мақсаты оқушылардың мейірімділік, адамгершілік сияқты ұғымдар туралы түсініктерін кеңейтіп, оларды адамдардың бойындағы адамгершілік, мейірімділік қасиеттерін көре білуге, төңірегіндегілерге қайырымды болып, әрдайым мейірімді болуға тәрбиелеу. </a:t>
            </a:r>
            <a:endParaRPr lang="ru-RU" dirty="0"/>
          </a:p>
          <a:p>
            <a:endParaRPr lang="ru-RU" dirty="0"/>
          </a:p>
        </p:txBody>
      </p:sp>
      <p:pic>
        <p:nvPicPr>
          <p:cNvPr id="4" name="Рисунок 3" descr="C:\Users\USER\AppData\Local\Microsoft\Windows\Temporary Internet Files\Content.Word\20170303_12221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467153" y="736964"/>
            <a:ext cx="6581873" cy="5325230"/>
          </a:xfrm>
          <a:prstGeom prst="rect">
            <a:avLst/>
          </a:prstGeom>
          <a:noFill/>
          <a:ln>
            <a:noFill/>
          </a:ln>
        </p:spPr>
      </p:pic>
    </p:spTree>
    <p:extLst>
      <p:ext uri="{BB962C8B-B14F-4D97-AF65-F5344CB8AC3E}">
        <p14:creationId xmlns:p14="http://schemas.microsoft.com/office/powerpoint/2010/main" val="3916060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1124" y="365125"/>
            <a:ext cx="4083114" cy="6243905"/>
          </a:xfrm>
        </p:spPr>
        <p:txBody>
          <a:bodyPr>
            <a:normAutofit/>
          </a:bodyPr>
          <a:lstStyle/>
          <a:p>
            <a:r>
              <a:rPr lang="kk-KZ" sz="2400" dirty="0"/>
              <a:t>Жақсы адам болу үшін қандай адами қасиеттер керек екенін  және қоршаған әлемді жақсарту үшін не істеу керек деген сауалдарға жауап іздеуге тырысты. </a:t>
            </a:r>
            <a:r>
              <a:rPr lang="ru-RU" sz="2400" dirty="0"/>
              <a:t/>
            </a:r>
            <a:br>
              <a:rPr lang="ru-RU" sz="2400" dirty="0"/>
            </a:br>
            <a:endParaRPr lang="ru-RU" sz="2400" dirty="0"/>
          </a:p>
        </p:txBody>
      </p:sp>
      <p:pic>
        <p:nvPicPr>
          <p:cNvPr id="4" name="Рисунок 3" descr="C:\Users\USER\AppData\Local\Microsoft\Windows\Temporary Internet Files\Content.Word\20170304_08404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604" y="292697"/>
            <a:ext cx="7188452" cy="6243905"/>
          </a:xfrm>
          <a:prstGeom prst="rect">
            <a:avLst/>
          </a:prstGeom>
          <a:noFill/>
          <a:ln>
            <a:noFill/>
          </a:ln>
        </p:spPr>
      </p:pic>
    </p:spTree>
    <p:extLst>
      <p:ext uri="{BB962C8B-B14F-4D97-AF65-F5344CB8AC3E}">
        <p14:creationId xmlns:p14="http://schemas.microsoft.com/office/powerpoint/2010/main" val="14623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19722" y="425514"/>
            <a:ext cx="3286409" cy="5459239"/>
          </a:xfrm>
        </p:spPr>
        <p:txBody>
          <a:bodyPr>
            <a:normAutofit/>
          </a:bodyPr>
          <a:lstStyle/>
          <a:p>
            <a:r>
              <a:rPr lang="kk-KZ" sz="2400" dirty="0"/>
              <a:t>Балалар дана қарт пен оның шәкірттері туралы мысалды  көрініс ретінде  қойды.  Содан соң осы мысалды қызу талқыға салып, адамның жақсы мен жаман қасиеттері туралы және жақсы қасиеттерді қалай дамыту керек екендігі жөнінде  пікірлерін білдірді.</a:t>
            </a:r>
            <a:r>
              <a:rPr lang="ru-RU" sz="2400" dirty="0"/>
              <a:t/>
            </a:r>
            <a:br>
              <a:rPr lang="ru-RU" sz="2400" dirty="0"/>
            </a:br>
            <a:endParaRPr lang="ru-RU" sz="2400" dirty="0"/>
          </a:p>
        </p:txBody>
      </p:sp>
      <p:pic>
        <p:nvPicPr>
          <p:cNvPr id="4" name="Рисунок 3" descr="C:\Users\USER\AppData\Local\Microsoft\Windows\Temporary Internet Files\Content.Word\20170303_175128.jpg"/>
          <p:cNvPicPr/>
          <p:nvPr/>
        </p:nvPicPr>
        <p:blipFill rotWithShape="1">
          <a:blip r:embed="rId2" cstate="print">
            <a:extLst>
              <a:ext uri="{28A0092B-C50C-407E-A947-70E740481C1C}">
                <a14:useLocalDpi xmlns:a14="http://schemas.microsoft.com/office/drawing/2010/main" val="0"/>
              </a:ext>
            </a:extLst>
          </a:blip>
          <a:srcRect b="33649"/>
          <a:stretch/>
        </p:blipFill>
        <p:spPr bwMode="auto">
          <a:xfrm>
            <a:off x="1230754" y="298764"/>
            <a:ext cx="5840003" cy="3223034"/>
          </a:xfrm>
          <a:prstGeom prst="rect">
            <a:avLst/>
          </a:prstGeom>
          <a:noFill/>
          <a:ln>
            <a:noFill/>
          </a:ln>
        </p:spPr>
      </p:pic>
      <p:pic>
        <p:nvPicPr>
          <p:cNvPr id="5" name="Рисунок 4" descr="C:\Users\USER\AppData\Local\Microsoft\Windows\Temporary Internet Files\Content.Word\20170304_122303.jpg"/>
          <p:cNvPicPr/>
          <p:nvPr/>
        </p:nvPicPr>
        <p:blipFill rotWithShape="1">
          <a:blip r:embed="rId3" cstate="print">
            <a:extLst>
              <a:ext uri="{28A0092B-C50C-407E-A947-70E740481C1C}">
                <a14:useLocalDpi xmlns:a14="http://schemas.microsoft.com/office/drawing/2010/main" val="0"/>
              </a:ext>
            </a:extLst>
          </a:blip>
          <a:srcRect t="15280" r="1147" b="37866"/>
          <a:stretch/>
        </p:blipFill>
        <p:spPr bwMode="auto">
          <a:xfrm>
            <a:off x="497422" y="3630439"/>
            <a:ext cx="7623536" cy="2906161"/>
          </a:xfrm>
          <a:prstGeom prst="rect">
            <a:avLst/>
          </a:prstGeom>
          <a:noFill/>
          <a:ln>
            <a:noFill/>
          </a:ln>
        </p:spPr>
      </p:pic>
    </p:spTree>
    <p:extLst>
      <p:ext uri="{BB962C8B-B14F-4D97-AF65-F5344CB8AC3E}">
        <p14:creationId xmlns:p14="http://schemas.microsoft.com/office/powerpoint/2010/main" val="1204817598"/>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Основа</Template>
  <TotalTime>9</TotalTime>
  <Words>113</Words>
  <Application>Microsoft Office PowerPoint</Application>
  <PresentationFormat>Широкоэкранный</PresentationFormat>
  <Paragraphs>5</Paragraphs>
  <Slides>3</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3</vt:i4>
      </vt:variant>
    </vt:vector>
  </HeadingPairs>
  <TitlesOfParts>
    <vt:vector size="5" baseType="lpstr">
      <vt:lpstr>Corbel</vt:lpstr>
      <vt:lpstr>Базис</vt:lpstr>
      <vt:lpstr>Презентация PowerPoint</vt:lpstr>
      <vt:lpstr>Жақсы адам болу үшін қандай адами қасиеттер керек екенін  және қоршаған әлемді жақсарту үшін не істеу керек деген сауалдарға жауап іздеуге тырысты.  </vt:lpstr>
      <vt:lpstr>Балалар дана қарт пен оның шәкірттері туралы мысалды  көрініс ретінде  қойды.  Содан соң осы мысалды қызу талқыға салып, адамның жақсы мен жаман қасиеттері туралы және жақсы қасиеттерді қалай дамыту керек екендігі жөнінде  пікірлерін білдірді.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2017-03-18T04:39:47Z</dcterms:created>
  <dcterms:modified xsi:type="dcterms:W3CDTF">2017-03-18T04:49:32Z</dcterms:modified>
</cp:coreProperties>
</file>